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4" r:id="rId4"/>
    <p:sldId id="267" r:id="rId5"/>
    <p:sldId id="272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A21"/>
    <a:srgbClr val="F67D3A"/>
    <a:srgbClr val="E14F87"/>
    <a:srgbClr val="35AD49"/>
    <a:srgbClr val="ECC844"/>
    <a:srgbClr val="005ABB"/>
    <a:srgbClr val="0058AA"/>
    <a:srgbClr val="3479BE"/>
    <a:srgbClr val="C53562"/>
    <a:srgbClr val="005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68400" cy="68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77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3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33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67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330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78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96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53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59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48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59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F0A6F-DFB1-4A16-B27F-B1CA531B6761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14041-A72D-4B3B-B059-675365F061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91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pfpkptn232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glavstroy-spb.ru/storage/image/634a45b0d3544af87d95a44fcaab218cbfe1bcac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3" r="36256"/>
          <a:stretch/>
        </p:blipFill>
        <p:spPr bwMode="auto">
          <a:xfrm>
            <a:off x="4442782" y="-4013"/>
            <a:ext cx="7752231" cy="6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88153" y="3700622"/>
            <a:ext cx="2933816" cy="1154162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/>
            <a:r>
              <a:rPr lang="ru-RU" sz="6800" kern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проект</a:t>
            </a:r>
            <a:endParaRPr lang="ru-RU" sz="6800" kern="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244" y="2003215"/>
            <a:ext cx="31068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кейс-чемпионат по разработке </a:t>
            </a:r>
          </a:p>
          <a:p>
            <a:r>
              <a:rPr lang="ru-RU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малых архитектурных форм </a:t>
            </a:r>
          </a:p>
          <a:p>
            <a:r>
              <a:rPr lang="ru-RU" sz="1600" dirty="0" smtClean="0">
                <a:latin typeface="Segoe UI" panose="020B0502040204020203" pitchFamily="34" charset="0"/>
                <a:cs typeface="Segoe UI" panose="020B0502040204020203" pitchFamily="34" charset="0"/>
              </a:rPr>
              <a:t>для ЖК Северная Долина</a:t>
            </a:r>
            <a:endParaRPr lang="ru-RU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217" y="2735362"/>
            <a:ext cx="31069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9600" kern="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МАФ</a:t>
            </a:r>
          </a:p>
        </p:txBody>
      </p:sp>
      <p:pic>
        <p:nvPicPr>
          <p:cNvPr id="13" name="Picture 2" descr="https://sevdol.ru/local/templates/sd_2021/images/icons/glavstroy-whi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708" y="6412649"/>
            <a:ext cx="1643512" cy="26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850" y="180578"/>
            <a:ext cx="1076722" cy="107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43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529621"/>
            <a:ext cx="11250451" cy="63283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47700" y="529620"/>
            <a:ext cx="28250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3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7700" y="529620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КОМАНДЫ</a:t>
            </a:r>
            <a:endParaRPr lang="ru-RU" sz="9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7700" y="2959010"/>
            <a:ext cx="43051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апитан команды – архитектор</a:t>
            </a: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Архитектор</a:t>
            </a: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Архитектор</a:t>
            </a: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Экономист-сметчик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7700" y="2181464"/>
            <a:ext cx="4338368" cy="461665"/>
          </a:xfrm>
          <a:prstGeom prst="rect">
            <a:avLst/>
          </a:prstGeom>
          <a:solidFill>
            <a:srgbClr val="F67D3A"/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buClr>
                <a:srgbClr val="F67D3A"/>
              </a:buClr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Состав команды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80029" y="2959010"/>
            <a:ext cx="43051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Куратор-архитектор</a:t>
            </a: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67D3A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Куратор-экономист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280029" y="2184330"/>
            <a:ext cx="5074907" cy="461665"/>
          </a:xfrm>
          <a:prstGeom prst="rect">
            <a:avLst/>
          </a:prstGeom>
          <a:solidFill>
            <a:srgbClr val="F67D3A"/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buClr>
                <a:srgbClr val="F67D3A"/>
              </a:buClr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За каждой командой закреплен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7700" y="2651739"/>
            <a:ext cx="386966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850" indent="-450850">
              <a:spcAft>
                <a:spcPts val="1200"/>
              </a:spcAft>
              <a:buClr>
                <a:srgbClr val="FFCA21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Не более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слайдов</a:t>
            </a:r>
          </a:p>
          <a:p>
            <a:pPr marL="450850" indent="-450850">
              <a:buClr>
                <a:srgbClr val="FFCA21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Титульный слайд</a:t>
            </a:r>
          </a:p>
          <a:p>
            <a:pPr marL="450850">
              <a:spcAft>
                <a:spcPts val="1200"/>
              </a:spcAft>
              <a:buClr>
                <a:srgbClr val="FFCA21"/>
              </a:buClr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обязательно должен содержать название конкурса, логотипы СПбГАСУ и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Главстрой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-СПб, </a:t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название проекта</a:t>
            </a:r>
          </a:p>
          <a:p>
            <a:pPr marL="450850" indent="-450850">
              <a:spcAft>
                <a:spcPts val="1200"/>
              </a:spcAft>
              <a:buClr>
                <a:srgbClr val="FFCA21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 с названием и составом команды</a:t>
            </a:r>
          </a:p>
          <a:p>
            <a:pPr marL="450850" indent="-450850">
              <a:spcAft>
                <a:spcPts val="1200"/>
              </a:spcAft>
              <a:buClr>
                <a:srgbClr val="FFCA21"/>
              </a:buClr>
              <a:buFont typeface="Arial" panose="020B0604020202020204" pitchFamily="34" charset="0"/>
              <a:buChar char="►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5-7 минут на выступление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7700" y="529620"/>
            <a:ext cx="112122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ЗАЩИТА КОНЦЕПЦИИ ПРОЕКТА</a:t>
            </a:r>
            <a:endParaRPr lang="ru-RU" sz="9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7700" y="1809234"/>
            <a:ext cx="4338368" cy="461665"/>
          </a:xfrm>
          <a:prstGeom prst="rect">
            <a:avLst/>
          </a:prstGeom>
          <a:solidFill>
            <a:srgbClr val="FFCA21"/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buClr>
                <a:srgbClr val="F67D3A"/>
              </a:buClr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Требования к презентации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60052" y="2651739"/>
            <a:ext cx="565461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30238" lvl="0">
              <a:buClr>
                <a:schemeClr val="bg1"/>
              </a:buClr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Концепция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</a:p>
          <a:p>
            <a:pPr marL="630238">
              <a:buClr>
                <a:schemeClr val="bg1"/>
              </a:buClr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>
              <a:buClr>
                <a:schemeClr val="bg1"/>
              </a:buClr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>
              <a:buClr>
                <a:schemeClr val="bg1"/>
              </a:buClr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Почему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этот проект подходит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ЖК Северная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Долина</a:t>
            </a:r>
          </a:p>
          <a:p>
            <a:pPr marL="630238" lvl="0">
              <a:buClr>
                <a:schemeClr val="bg1"/>
              </a:buClr>
            </a:pPr>
            <a:endParaRPr lang="ru-RU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 lvl="0">
              <a:buClr>
                <a:schemeClr val="bg1"/>
              </a:buClr>
            </a:pPr>
            <a:endParaRPr lang="ru-RU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 lvl="0">
              <a:buClr>
                <a:schemeClr val="bg1"/>
              </a:buClr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Отличительные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</a:t>
            </a: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</a:p>
          <a:p>
            <a:pPr marL="630238" lvl="0">
              <a:buClr>
                <a:schemeClr val="bg1"/>
              </a:buClr>
            </a:pPr>
            <a:endParaRPr lang="ru-RU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 lvl="0">
              <a:buClr>
                <a:schemeClr val="bg1"/>
              </a:buClr>
            </a:pPr>
            <a:endParaRPr lang="ru-RU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0238" lvl="0">
              <a:buClr>
                <a:schemeClr val="bg1"/>
              </a:buClr>
            </a:pPr>
            <a:r>
              <a:rPr lang="ru-R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Реализуемость проекта</a:t>
            </a:r>
          </a:p>
          <a:p>
            <a:pPr marL="630238" lvl="0">
              <a:buClr>
                <a:schemeClr val="bg1"/>
              </a:buClr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доступность материалов, безопасность, последующая эксплуатация и т.д.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60052" y="1809234"/>
            <a:ext cx="5654615" cy="461665"/>
          </a:xfrm>
          <a:prstGeom prst="rect">
            <a:avLst/>
          </a:prstGeom>
          <a:solidFill>
            <a:srgbClr val="FFCA21"/>
          </a:solidFill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buClr>
                <a:srgbClr val="F67D3A"/>
              </a:buClr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Вопросы, которые нужно раскрыть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052" y="2566115"/>
            <a:ext cx="493148" cy="49314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052" y="3646925"/>
            <a:ext cx="493148" cy="49314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052" y="4714059"/>
            <a:ext cx="493148" cy="49314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052" y="5781193"/>
            <a:ext cx="493148" cy="49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60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" r="66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 rot="5400000">
            <a:off x="2667000" y="-2667001"/>
            <a:ext cx="6858000" cy="12192002"/>
          </a:xfrm>
          <a:prstGeom prst="rect">
            <a:avLst/>
          </a:prstGeom>
          <a:solidFill>
            <a:srgbClr val="E14F8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08352" y="5458286"/>
            <a:ext cx="95752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forms.office.com/e/pfpkptn232</a:t>
            </a:r>
            <a:endParaRPr lang="ru-RU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57299" y="529620"/>
            <a:ext cx="96864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kern="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РЕГИСТРАЦИЯ</a:t>
            </a:r>
            <a:r>
              <a:rPr lang="ru-RU" sz="48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КОМАНД</a:t>
            </a:r>
            <a:endParaRPr lang="ru-RU" sz="9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505" y="1974830"/>
            <a:ext cx="2927052" cy="292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78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1918</TotalTime>
  <Words>68</Words>
  <Application>Microsoft Office PowerPoint</Application>
  <PresentationFormat>Широкоэкранный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Segoe UI</vt:lpstr>
      <vt:lpstr>Segoe UI Semibold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СПбГАСУ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Аболина Екатерина Арвидовна</dc:creator>
  <cp:lastModifiedBy>Аболина Екатерина Арвидовна</cp:lastModifiedBy>
  <cp:revision>43</cp:revision>
  <cp:lastPrinted>2023-02-09T16:37:52Z</cp:lastPrinted>
  <dcterms:created xsi:type="dcterms:W3CDTF">2023-01-11T12:22:17Z</dcterms:created>
  <dcterms:modified xsi:type="dcterms:W3CDTF">2023-02-09T16:39:26Z</dcterms:modified>
</cp:coreProperties>
</file>